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4">
  <p:sldMasterIdLst>
    <p:sldMasterId id="2147483965" r:id="rId1"/>
  </p:sldMasterIdLst>
  <p:notesMasterIdLst>
    <p:notesMasterId r:id="rId20"/>
  </p:notesMasterIdLst>
  <p:handoutMasterIdLst>
    <p:handoutMasterId r:id="rId21"/>
  </p:handoutMasterIdLst>
  <p:sldIdLst>
    <p:sldId id="289" r:id="rId2"/>
    <p:sldId id="396" r:id="rId3"/>
    <p:sldId id="383" r:id="rId4"/>
    <p:sldId id="397" r:id="rId5"/>
    <p:sldId id="382" r:id="rId6"/>
    <p:sldId id="384" r:id="rId7"/>
    <p:sldId id="386" r:id="rId8"/>
    <p:sldId id="387" r:id="rId9"/>
    <p:sldId id="388" r:id="rId10"/>
    <p:sldId id="390" r:id="rId11"/>
    <p:sldId id="389" r:id="rId12"/>
    <p:sldId id="391" r:id="rId13"/>
    <p:sldId id="392" r:id="rId14"/>
    <p:sldId id="393" r:id="rId15"/>
    <p:sldId id="394" r:id="rId16"/>
    <p:sldId id="398" r:id="rId17"/>
    <p:sldId id="395" r:id="rId18"/>
    <p:sldId id="378" r:id="rId19"/>
  </p:sldIdLst>
  <p:sldSz cx="9144000" cy="6858000" type="screen4x3"/>
  <p:notesSz cx="6858000" cy="9144000"/>
  <p:defaultTextStyle>
    <a:defPPr>
      <a:defRPr lang="en-US"/>
    </a:defPPr>
    <a:lvl1pPr marL="0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4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9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3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8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3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67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2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56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  <a:srgbClr val="2D7EA3"/>
    <a:srgbClr val="29994E"/>
    <a:srgbClr val="FF33CC"/>
    <a:srgbClr val="00FF00"/>
    <a:srgbClr val="FDEADA"/>
    <a:srgbClr val="F7CE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8" autoAdjust="0"/>
    <p:restoredTop sz="94118" autoAdjust="0"/>
  </p:normalViewPr>
  <p:slideViewPr>
    <p:cSldViewPr>
      <p:cViewPr>
        <p:scale>
          <a:sx n="70" d="100"/>
          <a:sy n="70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48FE3-28F8-4D42-8C1A-6E40786CDFD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CDD9DF-5768-4571-8AC2-695032F670E2}">
      <dgm:prSet phldrT="[Text]"/>
      <dgm:spPr/>
      <dgm:t>
        <a:bodyPr/>
        <a:lstStyle/>
        <a:p>
          <a:r>
            <a:rPr lang="en-US" dirty="0" smtClean="0"/>
            <a:t>Wet grinding</a:t>
          </a:r>
          <a:endParaRPr lang="en-US" dirty="0"/>
        </a:p>
      </dgm:t>
    </dgm:pt>
    <dgm:pt modelId="{18840BEC-4EE2-4BED-9925-DDA9C1696FB6}" type="parTrans" cxnId="{37A20D11-6C31-4327-9CEF-A7984A124022}">
      <dgm:prSet/>
      <dgm:spPr/>
      <dgm:t>
        <a:bodyPr/>
        <a:lstStyle/>
        <a:p>
          <a:endParaRPr lang="en-US"/>
        </a:p>
      </dgm:t>
    </dgm:pt>
    <dgm:pt modelId="{5FEB3AA4-9A13-4D40-8A39-CA1C5FE1E98C}" type="sibTrans" cxnId="{37A20D11-6C31-4327-9CEF-A7984A124022}">
      <dgm:prSet/>
      <dgm:spPr/>
      <dgm:t>
        <a:bodyPr/>
        <a:lstStyle/>
        <a:p>
          <a:endParaRPr lang="en-US"/>
        </a:p>
      </dgm:t>
    </dgm:pt>
    <dgm:pt modelId="{47FFFE24-1B9A-483E-8E67-C1B0BAB12D8A}">
      <dgm:prSet phldrT="[Text]"/>
      <dgm:spPr/>
      <dgm:t>
        <a:bodyPr/>
        <a:lstStyle/>
        <a:p>
          <a:r>
            <a:rPr lang="en-US" dirty="0" smtClean="0"/>
            <a:t>Preparation of sample </a:t>
          </a:r>
          <a:endParaRPr lang="en-US" dirty="0"/>
        </a:p>
      </dgm:t>
    </dgm:pt>
    <dgm:pt modelId="{AC19A48D-C254-4CC2-ACA9-35C81F2AA383}" type="parTrans" cxnId="{0BBBBB95-4E06-4E10-957A-08201DA9567A}">
      <dgm:prSet/>
      <dgm:spPr/>
      <dgm:t>
        <a:bodyPr/>
        <a:lstStyle/>
        <a:p>
          <a:endParaRPr lang="en-US"/>
        </a:p>
      </dgm:t>
    </dgm:pt>
    <dgm:pt modelId="{FE310B07-6B4F-4F0D-9FBD-31A139210E7A}" type="sibTrans" cxnId="{0BBBBB95-4E06-4E10-957A-08201DA9567A}">
      <dgm:prSet/>
      <dgm:spPr/>
      <dgm:t>
        <a:bodyPr/>
        <a:lstStyle/>
        <a:p>
          <a:endParaRPr lang="en-US"/>
        </a:p>
      </dgm:t>
    </dgm:pt>
    <dgm:pt modelId="{174B7363-E399-4A92-BC2D-62D7F6A1AC54}">
      <dgm:prSet phldrT="[Text]"/>
      <dgm:spPr/>
      <dgm:t>
        <a:bodyPr/>
        <a:lstStyle/>
        <a:p>
          <a:r>
            <a:rPr lang="en-US" dirty="0" smtClean="0"/>
            <a:t>Composition</a:t>
          </a:r>
          <a:endParaRPr lang="en-US" dirty="0"/>
        </a:p>
      </dgm:t>
    </dgm:pt>
    <dgm:pt modelId="{B2833580-9C84-4C90-9026-377439DCCAAB}" type="parTrans" cxnId="{5CA759AE-6A84-43F1-AAC3-58F521442882}">
      <dgm:prSet/>
      <dgm:spPr/>
      <dgm:t>
        <a:bodyPr/>
        <a:lstStyle/>
        <a:p>
          <a:endParaRPr lang="en-US"/>
        </a:p>
      </dgm:t>
    </dgm:pt>
    <dgm:pt modelId="{863B9B8C-6243-44B2-9B54-F4E0D84173CC}" type="sibTrans" cxnId="{5CA759AE-6A84-43F1-AAC3-58F521442882}">
      <dgm:prSet/>
      <dgm:spPr/>
      <dgm:t>
        <a:bodyPr/>
        <a:lstStyle/>
        <a:p>
          <a:endParaRPr lang="en-US"/>
        </a:p>
      </dgm:t>
    </dgm:pt>
    <dgm:pt modelId="{5A4B24D6-6BEC-456E-815F-E756AD152062}">
      <dgm:prSet phldrT="[Text]"/>
      <dgm:spPr/>
      <dgm:t>
        <a:bodyPr/>
        <a:lstStyle/>
        <a:p>
          <a:r>
            <a:rPr lang="en-US" dirty="0" smtClean="0"/>
            <a:t>Drying</a:t>
          </a:r>
          <a:endParaRPr lang="en-US" dirty="0"/>
        </a:p>
      </dgm:t>
    </dgm:pt>
    <dgm:pt modelId="{A08C1387-2D60-406A-A41D-A4268F0998CF}" type="parTrans" cxnId="{A1C43170-F72D-4F8C-8279-4DFC5F066965}">
      <dgm:prSet/>
      <dgm:spPr/>
      <dgm:t>
        <a:bodyPr/>
        <a:lstStyle/>
        <a:p>
          <a:endParaRPr lang="en-US"/>
        </a:p>
      </dgm:t>
    </dgm:pt>
    <dgm:pt modelId="{AAC5C23D-0914-4871-86BA-F86FA3A6CE71}" type="sibTrans" cxnId="{A1C43170-F72D-4F8C-8279-4DFC5F066965}">
      <dgm:prSet/>
      <dgm:spPr/>
      <dgm:t>
        <a:bodyPr/>
        <a:lstStyle/>
        <a:p>
          <a:endParaRPr lang="en-US"/>
        </a:p>
      </dgm:t>
    </dgm:pt>
    <dgm:pt modelId="{96EE1D38-734A-4EBB-88C6-73CBC813B1AD}">
      <dgm:prSet phldrT="[Text]"/>
      <dgm:spPr/>
      <dgm:t>
        <a:bodyPr/>
        <a:lstStyle/>
        <a:p>
          <a:r>
            <a:rPr lang="en-US" dirty="0" smtClean="0"/>
            <a:t>Spraying</a:t>
          </a:r>
          <a:endParaRPr lang="en-US" dirty="0"/>
        </a:p>
      </dgm:t>
    </dgm:pt>
    <dgm:pt modelId="{FB7D7D97-CFF4-4D93-98EB-F25D803C699E}" type="parTrans" cxnId="{6B0300B8-9840-42DD-848A-827720CFFB8C}">
      <dgm:prSet/>
      <dgm:spPr/>
      <dgm:t>
        <a:bodyPr/>
        <a:lstStyle/>
        <a:p>
          <a:endParaRPr lang="en-US"/>
        </a:p>
      </dgm:t>
    </dgm:pt>
    <dgm:pt modelId="{30BC8E79-E46F-41D7-846E-6847EC6115B8}" type="sibTrans" cxnId="{6B0300B8-9840-42DD-848A-827720CFFB8C}">
      <dgm:prSet/>
      <dgm:spPr/>
      <dgm:t>
        <a:bodyPr/>
        <a:lstStyle/>
        <a:p>
          <a:endParaRPr lang="en-US"/>
        </a:p>
      </dgm:t>
    </dgm:pt>
    <dgm:pt modelId="{8E8A1BF7-273C-4388-B350-E4802AB797B4}">
      <dgm:prSet phldrT="[Text]"/>
      <dgm:spPr/>
      <dgm:t>
        <a:bodyPr/>
        <a:lstStyle/>
        <a:p>
          <a:r>
            <a:rPr lang="en-US" dirty="0" smtClean="0"/>
            <a:t>Tray dryer</a:t>
          </a:r>
          <a:endParaRPr lang="en-US" dirty="0"/>
        </a:p>
      </dgm:t>
    </dgm:pt>
    <dgm:pt modelId="{913AAC0F-5A55-45B7-82F1-E23C2DC4BB91}" type="parTrans" cxnId="{115D4C0E-D0BD-47A6-9232-E8CDDBD10B08}">
      <dgm:prSet/>
      <dgm:spPr/>
      <dgm:t>
        <a:bodyPr/>
        <a:lstStyle/>
        <a:p>
          <a:endParaRPr lang="en-US"/>
        </a:p>
      </dgm:t>
    </dgm:pt>
    <dgm:pt modelId="{1C2A3B00-D1A7-4A59-A9A6-375C62D1B3C4}" type="sibTrans" cxnId="{115D4C0E-D0BD-47A6-9232-E8CDDBD10B08}">
      <dgm:prSet/>
      <dgm:spPr/>
      <dgm:t>
        <a:bodyPr/>
        <a:lstStyle/>
        <a:p>
          <a:endParaRPr lang="en-US"/>
        </a:p>
      </dgm:t>
    </dgm:pt>
    <dgm:pt modelId="{3733FE17-EDFC-44BD-9A14-0768E6EA8B3F}">
      <dgm:prSet phldrT="[Text]"/>
      <dgm:spPr/>
      <dgm:t>
        <a:bodyPr/>
        <a:lstStyle/>
        <a:p>
          <a:r>
            <a:rPr lang="en-US" dirty="0" smtClean="0"/>
            <a:t>Firing</a:t>
          </a:r>
          <a:endParaRPr lang="en-US" dirty="0"/>
        </a:p>
      </dgm:t>
    </dgm:pt>
    <dgm:pt modelId="{E2D12E80-CFF8-41A1-ADE6-232DB72E87F3}" type="parTrans" cxnId="{32DAA00D-4215-4AF0-BA6A-13248A11961A}">
      <dgm:prSet/>
      <dgm:spPr/>
      <dgm:t>
        <a:bodyPr/>
        <a:lstStyle/>
        <a:p>
          <a:endParaRPr lang="en-US"/>
        </a:p>
      </dgm:t>
    </dgm:pt>
    <dgm:pt modelId="{E3CBFA6A-3193-4A6C-834F-910FDCAB38BD}" type="sibTrans" cxnId="{32DAA00D-4215-4AF0-BA6A-13248A11961A}">
      <dgm:prSet/>
      <dgm:spPr/>
      <dgm:t>
        <a:bodyPr/>
        <a:lstStyle/>
        <a:p>
          <a:endParaRPr lang="en-US"/>
        </a:p>
      </dgm:t>
    </dgm:pt>
    <dgm:pt modelId="{F95EE076-C8AC-4A3E-8433-026DAB0CDD13}">
      <dgm:prSet phldrT="[Text]"/>
      <dgm:spPr/>
      <dgm:t>
        <a:bodyPr/>
        <a:lstStyle/>
        <a:p>
          <a:r>
            <a:rPr lang="en-US" dirty="0" smtClean="0"/>
            <a:t>Roller kiln</a:t>
          </a:r>
          <a:endParaRPr lang="en-US" dirty="0"/>
        </a:p>
      </dgm:t>
    </dgm:pt>
    <dgm:pt modelId="{214B4648-5A7F-42C0-AB5B-7C76AB83D001}" type="parTrans" cxnId="{4FDB37BB-AD44-49D8-92C9-591BF453AC05}">
      <dgm:prSet/>
      <dgm:spPr/>
      <dgm:t>
        <a:bodyPr/>
        <a:lstStyle/>
        <a:p>
          <a:endParaRPr lang="en-US"/>
        </a:p>
      </dgm:t>
    </dgm:pt>
    <dgm:pt modelId="{306064D0-41A7-4EEA-B5C3-45D04D86A916}" type="sibTrans" cxnId="{4FDB37BB-AD44-49D8-92C9-591BF453AC05}">
      <dgm:prSet/>
      <dgm:spPr/>
      <dgm:t>
        <a:bodyPr/>
        <a:lstStyle/>
        <a:p>
          <a:endParaRPr lang="en-US"/>
        </a:p>
      </dgm:t>
    </dgm:pt>
    <dgm:pt modelId="{E8F50830-48B0-49DF-B55A-172B1A9D181A}">
      <dgm:prSet phldrT="[Text]"/>
      <dgm:spPr/>
      <dgm:t>
        <a:bodyPr/>
        <a:lstStyle/>
        <a:p>
          <a:r>
            <a:rPr lang="en-US" dirty="0" smtClean="0"/>
            <a:t>1120-1150◦C</a:t>
          </a:r>
          <a:endParaRPr lang="en-US" dirty="0"/>
        </a:p>
      </dgm:t>
    </dgm:pt>
    <dgm:pt modelId="{199A056B-244D-4D2B-80C5-9CA4CFB8E4A8}" type="parTrans" cxnId="{FD71D0DF-FF66-4492-B186-46AB19C01FDE}">
      <dgm:prSet/>
      <dgm:spPr/>
      <dgm:t>
        <a:bodyPr/>
        <a:lstStyle/>
        <a:p>
          <a:endParaRPr lang="en-US"/>
        </a:p>
      </dgm:t>
    </dgm:pt>
    <dgm:pt modelId="{11DFADAE-773D-41DA-8544-1F2B6C650EAA}" type="sibTrans" cxnId="{FD71D0DF-FF66-4492-B186-46AB19C01FDE}">
      <dgm:prSet/>
      <dgm:spPr/>
      <dgm:t>
        <a:bodyPr/>
        <a:lstStyle/>
        <a:p>
          <a:endParaRPr lang="en-US"/>
        </a:p>
      </dgm:t>
    </dgm:pt>
    <dgm:pt modelId="{1CB2C511-8C60-4B0C-985A-4E7C281343B1}" type="pres">
      <dgm:prSet presAssocID="{E5348FE3-28F8-4D42-8C1A-6E40786CDF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A54CAE-3BAE-466E-B4F0-FB3CE0DE9502}" type="pres">
      <dgm:prSet presAssocID="{78CDD9DF-5768-4571-8AC2-695032F670E2}" presName="composite" presStyleCnt="0"/>
      <dgm:spPr/>
    </dgm:pt>
    <dgm:pt modelId="{68458EB7-CA09-4499-928C-5F8AEAB39DFC}" type="pres">
      <dgm:prSet presAssocID="{78CDD9DF-5768-4571-8AC2-695032F670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65FAD-A791-4D51-9EE8-908B51B16D2A}" type="pres">
      <dgm:prSet presAssocID="{78CDD9DF-5768-4571-8AC2-695032F670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C0D50-AD04-4260-AC9E-0B0D01EAFE89}" type="pres">
      <dgm:prSet presAssocID="{5FEB3AA4-9A13-4D40-8A39-CA1C5FE1E98C}" presName="sp" presStyleCnt="0"/>
      <dgm:spPr/>
    </dgm:pt>
    <dgm:pt modelId="{CF0BE3FC-46B9-49CE-8FA7-DEEC0589043C}" type="pres">
      <dgm:prSet presAssocID="{5A4B24D6-6BEC-456E-815F-E756AD152062}" presName="composite" presStyleCnt="0"/>
      <dgm:spPr/>
    </dgm:pt>
    <dgm:pt modelId="{61BD8630-4133-416C-8D18-563A72FEF340}" type="pres">
      <dgm:prSet presAssocID="{5A4B24D6-6BEC-456E-815F-E756AD1520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C2193-FCE3-41DA-9CBD-8C06426AC256}" type="pres">
      <dgm:prSet presAssocID="{5A4B24D6-6BEC-456E-815F-E756AD1520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AEF9F-A3E6-44FD-9407-B6778BC46401}" type="pres">
      <dgm:prSet presAssocID="{AAC5C23D-0914-4871-86BA-F86FA3A6CE71}" presName="sp" presStyleCnt="0"/>
      <dgm:spPr/>
    </dgm:pt>
    <dgm:pt modelId="{A00F628C-5D9F-439B-987D-A5849018BE61}" type="pres">
      <dgm:prSet presAssocID="{3733FE17-EDFC-44BD-9A14-0768E6EA8B3F}" presName="composite" presStyleCnt="0"/>
      <dgm:spPr/>
    </dgm:pt>
    <dgm:pt modelId="{E389B5A6-64F3-48DB-AA03-64E2D843DACF}" type="pres">
      <dgm:prSet presAssocID="{3733FE17-EDFC-44BD-9A14-0768E6EA8B3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51EDC-1314-46BA-A98B-70F1FEA89533}" type="pres">
      <dgm:prSet presAssocID="{3733FE17-EDFC-44BD-9A14-0768E6EA8B3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980318-D54F-4659-8B98-2D114523BE0D}" type="presOf" srcId="{96EE1D38-734A-4EBB-88C6-73CBC813B1AD}" destId="{72EC2193-FCE3-41DA-9CBD-8C06426AC256}" srcOrd="0" destOrd="0" presId="urn:microsoft.com/office/officeart/2005/8/layout/chevron2"/>
    <dgm:cxn modelId="{37A20D11-6C31-4327-9CEF-A7984A124022}" srcId="{E5348FE3-28F8-4D42-8C1A-6E40786CDFD2}" destId="{78CDD9DF-5768-4571-8AC2-695032F670E2}" srcOrd="0" destOrd="0" parTransId="{18840BEC-4EE2-4BED-9925-DDA9C1696FB6}" sibTransId="{5FEB3AA4-9A13-4D40-8A39-CA1C5FE1E98C}"/>
    <dgm:cxn modelId="{5CA759AE-6A84-43F1-AAC3-58F521442882}" srcId="{78CDD9DF-5768-4571-8AC2-695032F670E2}" destId="{174B7363-E399-4A92-BC2D-62D7F6A1AC54}" srcOrd="1" destOrd="0" parTransId="{B2833580-9C84-4C90-9026-377439DCCAAB}" sibTransId="{863B9B8C-6243-44B2-9B54-F4E0D84173CC}"/>
    <dgm:cxn modelId="{8887E032-5E92-4D46-AF72-C34ABCEED51F}" type="presOf" srcId="{78CDD9DF-5768-4571-8AC2-695032F670E2}" destId="{68458EB7-CA09-4499-928C-5F8AEAB39DFC}" srcOrd="0" destOrd="0" presId="urn:microsoft.com/office/officeart/2005/8/layout/chevron2"/>
    <dgm:cxn modelId="{115D4C0E-D0BD-47A6-9232-E8CDDBD10B08}" srcId="{5A4B24D6-6BEC-456E-815F-E756AD152062}" destId="{8E8A1BF7-273C-4388-B350-E4802AB797B4}" srcOrd="1" destOrd="0" parTransId="{913AAC0F-5A55-45B7-82F1-E23C2DC4BB91}" sibTransId="{1C2A3B00-D1A7-4A59-A9A6-375C62D1B3C4}"/>
    <dgm:cxn modelId="{ED2DC88A-BB26-4EB0-B887-825D9DFF748D}" type="presOf" srcId="{47FFFE24-1B9A-483E-8E67-C1B0BAB12D8A}" destId="{C4D65FAD-A791-4D51-9EE8-908B51B16D2A}" srcOrd="0" destOrd="0" presId="urn:microsoft.com/office/officeart/2005/8/layout/chevron2"/>
    <dgm:cxn modelId="{FD71D0DF-FF66-4492-B186-46AB19C01FDE}" srcId="{3733FE17-EDFC-44BD-9A14-0768E6EA8B3F}" destId="{E8F50830-48B0-49DF-B55A-172B1A9D181A}" srcOrd="1" destOrd="0" parTransId="{199A056B-244D-4D2B-80C5-9CA4CFB8E4A8}" sibTransId="{11DFADAE-773D-41DA-8544-1F2B6C650EAA}"/>
    <dgm:cxn modelId="{6047B5C2-82D8-4D41-8161-9B63DF301B6D}" type="presOf" srcId="{E5348FE3-28F8-4D42-8C1A-6E40786CDFD2}" destId="{1CB2C511-8C60-4B0C-985A-4E7C281343B1}" srcOrd="0" destOrd="0" presId="urn:microsoft.com/office/officeart/2005/8/layout/chevron2"/>
    <dgm:cxn modelId="{32DAA00D-4215-4AF0-BA6A-13248A11961A}" srcId="{E5348FE3-28F8-4D42-8C1A-6E40786CDFD2}" destId="{3733FE17-EDFC-44BD-9A14-0768E6EA8B3F}" srcOrd="2" destOrd="0" parTransId="{E2D12E80-CFF8-41A1-ADE6-232DB72E87F3}" sibTransId="{E3CBFA6A-3193-4A6C-834F-910FDCAB38BD}"/>
    <dgm:cxn modelId="{A1C43170-F72D-4F8C-8279-4DFC5F066965}" srcId="{E5348FE3-28F8-4D42-8C1A-6E40786CDFD2}" destId="{5A4B24D6-6BEC-456E-815F-E756AD152062}" srcOrd="1" destOrd="0" parTransId="{A08C1387-2D60-406A-A41D-A4268F0998CF}" sibTransId="{AAC5C23D-0914-4871-86BA-F86FA3A6CE71}"/>
    <dgm:cxn modelId="{6B0300B8-9840-42DD-848A-827720CFFB8C}" srcId="{5A4B24D6-6BEC-456E-815F-E756AD152062}" destId="{96EE1D38-734A-4EBB-88C6-73CBC813B1AD}" srcOrd="0" destOrd="0" parTransId="{FB7D7D97-CFF4-4D93-98EB-F25D803C699E}" sibTransId="{30BC8E79-E46F-41D7-846E-6847EC6115B8}"/>
    <dgm:cxn modelId="{ABC04786-BA95-438E-9098-DD0DF200775B}" type="presOf" srcId="{3733FE17-EDFC-44BD-9A14-0768E6EA8B3F}" destId="{E389B5A6-64F3-48DB-AA03-64E2D843DACF}" srcOrd="0" destOrd="0" presId="urn:microsoft.com/office/officeart/2005/8/layout/chevron2"/>
    <dgm:cxn modelId="{0BBBBB95-4E06-4E10-957A-08201DA9567A}" srcId="{78CDD9DF-5768-4571-8AC2-695032F670E2}" destId="{47FFFE24-1B9A-483E-8E67-C1B0BAB12D8A}" srcOrd="0" destOrd="0" parTransId="{AC19A48D-C254-4CC2-ACA9-35C81F2AA383}" sibTransId="{FE310B07-6B4F-4F0D-9FBD-31A139210E7A}"/>
    <dgm:cxn modelId="{241B55CE-F36A-4E6D-9AF2-4D498A8EC569}" type="presOf" srcId="{E8F50830-48B0-49DF-B55A-172B1A9D181A}" destId="{A0151EDC-1314-46BA-A98B-70F1FEA89533}" srcOrd="0" destOrd="1" presId="urn:microsoft.com/office/officeart/2005/8/layout/chevron2"/>
    <dgm:cxn modelId="{EB0667D5-9C1B-437E-A62B-FAFD4C6AB160}" type="presOf" srcId="{174B7363-E399-4A92-BC2D-62D7F6A1AC54}" destId="{C4D65FAD-A791-4D51-9EE8-908B51B16D2A}" srcOrd="0" destOrd="1" presId="urn:microsoft.com/office/officeart/2005/8/layout/chevron2"/>
    <dgm:cxn modelId="{1B7BF86D-81DE-453F-997B-57092DE22AEC}" type="presOf" srcId="{F95EE076-C8AC-4A3E-8433-026DAB0CDD13}" destId="{A0151EDC-1314-46BA-A98B-70F1FEA89533}" srcOrd="0" destOrd="0" presId="urn:microsoft.com/office/officeart/2005/8/layout/chevron2"/>
    <dgm:cxn modelId="{B0CA220A-F563-4C76-8E71-DF9F96FC7FC6}" type="presOf" srcId="{5A4B24D6-6BEC-456E-815F-E756AD152062}" destId="{61BD8630-4133-416C-8D18-563A72FEF340}" srcOrd="0" destOrd="0" presId="urn:microsoft.com/office/officeart/2005/8/layout/chevron2"/>
    <dgm:cxn modelId="{782F6A6A-7D68-418F-9B25-38009D9DEFB3}" type="presOf" srcId="{8E8A1BF7-273C-4388-B350-E4802AB797B4}" destId="{72EC2193-FCE3-41DA-9CBD-8C06426AC256}" srcOrd="0" destOrd="1" presId="urn:microsoft.com/office/officeart/2005/8/layout/chevron2"/>
    <dgm:cxn modelId="{4FDB37BB-AD44-49D8-92C9-591BF453AC05}" srcId="{3733FE17-EDFC-44BD-9A14-0768E6EA8B3F}" destId="{F95EE076-C8AC-4A3E-8433-026DAB0CDD13}" srcOrd="0" destOrd="0" parTransId="{214B4648-5A7F-42C0-AB5B-7C76AB83D001}" sibTransId="{306064D0-41A7-4EEA-B5C3-45D04D86A916}"/>
    <dgm:cxn modelId="{04A1F300-6C98-4C02-AC66-A11C6A910E2D}" type="presParOf" srcId="{1CB2C511-8C60-4B0C-985A-4E7C281343B1}" destId="{BAA54CAE-3BAE-466E-B4F0-FB3CE0DE9502}" srcOrd="0" destOrd="0" presId="urn:microsoft.com/office/officeart/2005/8/layout/chevron2"/>
    <dgm:cxn modelId="{7FB31498-B3EB-464B-AACF-6027B9809CDE}" type="presParOf" srcId="{BAA54CAE-3BAE-466E-B4F0-FB3CE0DE9502}" destId="{68458EB7-CA09-4499-928C-5F8AEAB39DFC}" srcOrd="0" destOrd="0" presId="urn:microsoft.com/office/officeart/2005/8/layout/chevron2"/>
    <dgm:cxn modelId="{5D41FE7E-4A35-4F2E-84D7-6C43951EBB18}" type="presParOf" srcId="{BAA54CAE-3BAE-466E-B4F0-FB3CE0DE9502}" destId="{C4D65FAD-A791-4D51-9EE8-908B51B16D2A}" srcOrd="1" destOrd="0" presId="urn:microsoft.com/office/officeart/2005/8/layout/chevron2"/>
    <dgm:cxn modelId="{236C6821-D67D-43CB-BA1D-5131876E1F88}" type="presParOf" srcId="{1CB2C511-8C60-4B0C-985A-4E7C281343B1}" destId="{6E0C0D50-AD04-4260-AC9E-0B0D01EAFE89}" srcOrd="1" destOrd="0" presId="urn:microsoft.com/office/officeart/2005/8/layout/chevron2"/>
    <dgm:cxn modelId="{1A57931B-73FC-4D1E-927F-197E2A4E827B}" type="presParOf" srcId="{1CB2C511-8C60-4B0C-985A-4E7C281343B1}" destId="{CF0BE3FC-46B9-49CE-8FA7-DEEC0589043C}" srcOrd="2" destOrd="0" presId="urn:microsoft.com/office/officeart/2005/8/layout/chevron2"/>
    <dgm:cxn modelId="{F376A2E0-96B0-44C6-88AD-6728C175F742}" type="presParOf" srcId="{CF0BE3FC-46B9-49CE-8FA7-DEEC0589043C}" destId="{61BD8630-4133-416C-8D18-563A72FEF340}" srcOrd="0" destOrd="0" presId="urn:microsoft.com/office/officeart/2005/8/layout/chevron2"/>
    <dgm:cxn modelId="{2C489955-D7F5-4681-BF36-BB5ED92A74CB}" type="presParOf" srcId="{CF0BE3FC-46B9-49CE-8FA7-DEEC0589043C}" destId="{72EC2193-FCE3-41DA-9CBD-8C06426AC256}" srcOrd="1" destOrd="0" presId="urn:microsoft.com/office/officeart/2005/8/layout/chevron2"/>
    <dgm:cxn modelId="{15062D6D-F23E-4A8A-B343-DECCE30CCA63}" type="presParOf" srcId="{1CB2C511-8C60-4B0C-985A-4E7C281343B1}" destId="{CA2AEF9F-A3E6-44FD-9407-B6778BC46401}" srcOrd="3" destOrd="0" presId="urn:microsoft.com/office/officeart/2005/8/layout/chevron2"/>
    <dgm:cxn modelId="{C8CAAF58-104E-42D5-8606-16BCE35A520D}" type="presParOf" srcId="{1CB2C511-8C60-4B0C-985A-4E7C281343B1}" destId="{A00F628C-5D9F-439B-987D-A5849018BE61}" srcOrd="4" destOrd="0" presId="urn:microsoft.com/office/officeart/2005/8/layout/chevron2"/>
    <dgm:cxn modelId="{9080A3D9-CD1A-424A-B3BB-1483F33B8A29}" type="presParOf" srcId="{A00F628C-5D9F-439B-987D-A5849018BE61}" destId="{E389B5A6-64F3-48DB-AA03-64E2D843DACF}" srcOrd="0" destOrd="0" presId="urn:microsoft.com/office/officeart/2005/8/layout/chevron2"/>
    <dgm:cxn modelId="{E4B728C8-E705-4855-BF2C-2C5E1CD4391E}" type="presParOf" srcId="{A00F628C-5D9F-439B-987D-A5849018BE61}" destId="{A0151EDC-1314-46BA-A98B-70F1FEA89533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44A7-03D7-4610-AAAB-CD3958A24F99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3502-C56E-414E-9537-1033802AA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7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E8593-BE4A-40AC-8D91-B920DD715677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BBA52-4BA4-4963-82A1-3F65DA311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38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4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9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3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8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73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67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62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56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BBA52-4BA4-4963-82A1-3F65DA3110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41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BBA52-4BA4-4963-82A1-3F65DA31100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89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A5B1-2AD2-4E04-A83A-1EB67B3AFDEA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1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A0D-8F60-4FAD-9A5E-CDCAA1200748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13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D94A-66DF-4617-B3EE-ED036DC28675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8085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7BCF-59BC-41F7-8E7B-685D189D414F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05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96CA-3EAB-47EB-8013-CA2FC1215C5F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3458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8618-7C77-4806-B903-A37B0EC7647D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74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227A-CB29-49BA-ABB6-411F978B8D99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482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162C-27E5-4510-82F1-7F8AEB76FB95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97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0C66-34BD-4F8A-B564-92E5313B30AC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29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03D3-7C45-483C-8018-21B3B69C0316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76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54A3-942B-41CB-814D-65E33A9B2E58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28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812-5108-4EB0-98F2-6851DCEC28B6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95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787D-6E67-491E-AB66-770FF2B611C7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435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75A3-4AC8-49EE-BD54-C78C469C758D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88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570E-F2D2-453E-B1A9-3381CCB97279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96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5F0A-5968-4B35-B32B-284E716DC1A2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04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66FF66"/>
            </a:gs>
            <a:gs pos="98000">
              <a:srgbClr val="00FF00"/>
            </a:gs>
            <a:gs pos="10000">
              <a:srgbClr val="66FF66"/>
            </a:gs>
            <a:gs pos="23000">
              <a:schemeClr val="accent1">
                <a:lumMod val="45000"/>
                <a:lumOff val="55000"/>
              </a:schemeClr>
            </a:gs>
            <a:gs pos="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5C82E-ADE5-4D42-BC63-7673A10D39C2}" type="datetime1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02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3800" y="1143000"/>
            <a:ext cx="1501435" cy="276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9" tIns="45719" rIns="91439" bIns="45719">
            <a:spAutoFit/>
          </a:bodyPr>
          <a:lstStyle/>
          <a:p>
            <a:pPr algn="ctr"/>
            <a:r>
              <a:rPr lang="en-US" sz="1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UET PESHAWAR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990600" cy="931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4999" y="2667000"/>
            <a:ext cx="5257801" cy="3046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Presented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By:</a:t>
            </a:r>
          </a:p>
          <a:p>
            <a:pPr algn="ctr">
              <a:defRPr/>
            </a:pPr>
            <a:endParaRPr lang="fr-F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Engr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Murtaza Khan</a:t>
            </a:r>
            <a:endParaRPr lang="en-GB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Research Advisor: </a:t>
            </a:r>
          </a:p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fr-F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en-GB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Mohammad 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Imran Ahmad</a:t>
            </a:r>
            <a:endParaRPr lang="en-GB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28601" y="6096000"/>
            <a:ext cx="8915399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GB" sz="2200" dirty="0">
                <a:latin typeface="Arial" pitchFamily="34" charset="0"/>
                <a:cs typeface="Arial" pitchFamily="34" charset="0"/>
              </a:rPr>
              <a:t>DEPARTMENT OF CHEMICAL ENGINEERING UET, PESHAWAR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348" y="1545048"/>
            <a:ext cx="81534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6002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 Investigate The Effects of Talc on Ceramic  Floor Tiles Glaze as Opacifier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46"/>
    </mc:Choice>
    <mc:Fallback>
      <p:transition spd="slow" advTm="45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924801" cy="1320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Density of glazed floor tiles samples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3" descr="3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133600"/>
            <a:ext cx="6172200" cy="41148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2553" y="5940623"/>
            <a:ext cx="4046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Talc: 0%	3%        6%        9%       12%      15%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1" cy="1320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Fluxing time of glazed floor tile samples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3" descr="44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2362200"/>
            <a:ext cx="7162799" cy="37338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5788223"/>
            <a:ext cx="4754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Talc: 0%	   3%          6%           9%          12%        15%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934201" cy="1320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Flexural strength (kg/cm2) of glazed floor tiles samples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1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57400"/>
            <a:ext cx="6557264" cy="39983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6299" y="5715000"/>
            <a:ext cx="4046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Talc: 0%	3%        6%        9%       12%      15%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1" y="355600"/>
            <a:ext cx="8534401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Color index of glazed floor tiles samples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8476" y="6041363"/>
            <a:ext cx="512638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9721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22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96" y="2514600"/>
            <a:ext cx="8202604" cy="2624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SEM Analysis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809" y="2159422"/>
            <a:ext cx="3822191" cy="31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0"/>
            <a:ext cx="3736777" cy="313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54864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G. Ref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4864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G. 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9721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EDX Analysis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0"/>
            <a:ext cx="39674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3657600" cy="335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57150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G. Ref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7150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G. 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Cost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 descr="88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498753"/>
            <a:ext cx="8991600" cy="1913107"/>
          </a:xfrm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1838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Source: Alibaba.com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391400" cy="42672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Increasing the amount of talc by substituting Zirconium silicate, decreases the density.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Fluxing time increased indicating increase in viscosity.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Flexural strength varied but remained in acceptable limits as strength depends on composition of ceramic body.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color index indicated that same degree of whiteness can be achieved by replacing Zirconium silicate with talc.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9721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18</a:t>
            </a:fld>
            <a:endParaRPr lang="en-US">
              <a:solidFill>
                <a:srgbClr val="90C226"/>
              </a:solidFill>
            </a:endParaRPr>
          </a:p>
        </p:txBody>
      </p:sp>
      <p:pic>
        <p:nvPicPr>
          <p:cNvPr id="9" name="Picture 8" descr="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5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4343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 Statement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Materials and Method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Results and discussion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  <a:p>
            <a:pPr algn="just">
              <a:lnSpc>
                <a:spcPct val="150000"/>
              </a:lnSpc>
              <a:buNone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0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609600"/>
            <a:ext cx="49831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 of Contents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3886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Talc</a:t>
            </a:r>
            <a:endPara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Formula: Mg</a:t>
            </a:r>
            <a:r>
              <a:rPr lang="en-US" sz="2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2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(OH)</a:t>
            </a:r>
            <a:r>
              <a:rPr lang="en-US" sz="2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Alternate Names: Magnesium Silicate, Steatite, French Chalk, Hydrated talc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most common mineral in the class of silicates and  the softest of all minerals. </a:t>
            </a:r>
          </a:p>
        </p:txBody>
      </p:sp>
      <p:pic>
        <p:nvPicPr>
          <p:cNvPr id="1028" name="Picture 4" descr="Image result for tal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419600"/>
            <a:ext cx="1905000" cy="180109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2484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Chandra et al.,2004. Sintering characteristics of talc in the presence of </a:t>
            </a:r>
            <a:r>
              <a:rPr lang="en-US" sz="1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phosphatic</a:t>
            </a: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alkali carbonate sintering activators. </a:t>
            </a:r>
            <a:r>
              <a:rPr lang="en-US" sz="13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Ceramics international</a:t>
            </a: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US" sz="13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(5), pp.643-652.</a:t>
            </a:r>
            <a:endParaRPr lang="en-US" sz="1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3886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whiteness of ceramic glaze is achieved by various opacifying agents. Zirconium silicate is predominantly used as opacifier but it is expensive.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Higher amount of Zirconium Silicate may not ensure desire quality.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Therefore, it is needed to investigate economical alternatives for zirconium silicates such as talc.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533400"/>
            <a:ext cx="7086600" cy="102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Problem Statement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8229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Magagnin</a:t>
            </a: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D., dos Santos, C.M.F., </a:t>
            </a:r>
            <a:r>
              <a:rPr lang="en-US" sz="1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Wanderlind</a:t>
            </a: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A., </a:t>
            </a:r>
            <a:r>
              <a:rPr lang="en-US" sz="1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Jiusti</a:t>
            </a: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J. and De </a:t>
            </a:r>
            <a:r>
              <a:rPr lang="en-US" sz="1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Noni</a:t>
            </a: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A., 2014. Effect of kaolinite, </a:t>
            </a:r>
            <a:r>
              <a:rPr lang="en-US" sz="1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illite</a:t>
            </a: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talc on the processing properties and mullite content of porcelain stoneware tiles. </a:t>
            </a:r>
            <a:r>
              <a:rPr lang="en-US" sz="13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Materials Science and Engineering: A</a:t>
            </a: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618</a:t>
            </a: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pp.533-539.</a:t>
            </a:r>
            <a:endParaRPr lang="en-US" sz="1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1"/>
            <a:ext cx="7543802" cy="312419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investigate the effect of talc on the physical-mechanical properties of  Ceramic Glaze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make ceramic glaze more economical</a:t>
            </a:r>
          </a:p>
          <a:p>
            <a:pPr algn="just">
              <a:lnSpc>
                <a:spcPct val="150000"/>
              </a:lnSpc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utilize regional mines of talc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AutoShape 10" descr="Image result for feldspar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04800" y="381000"/>
            <a:ext cx="8229600" cy="60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Materials and Method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3058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raw materials used for the samples preparation were potash feldspar, China clay, commercial frit, quartz, talc, and Zirconium silicate.</a:t>
            </a:r>
          </a:p>
          <a:p>
            <a:pP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Image result for quart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quart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19400"/>
            <a:ext cx="1054185" cy="1400175"/>
          </a:xfrm>
          <a:prstGeom prst="rect">
            <a:avLst/>
          </a:prstGeom>
          <a:noFill/>
        </p:spPr>
      </p:pic>
      <p:pic>
        <p:nvPicPr>
          <p:cNvPr id="2054" name="Picture 6" descr="Image result for china c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19400"/>
            <a:ext cx="1752600" cy="1447800"/>
          </a:xfrm>
          <a:prstGeom prst="rect">
            <a:avLst/>
          </a:prstGeom>
          <a:noFill/>
        </p:spPr>
      </p:pic>
      <p:sp>
        <p:nvSpPr>
          <p:cNvPr id="2056" name="AutoShape 8" descr="Image result for feldsp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43200"/>
            <a:ext cx="2201020" cy="1604543"/>
          </a:xfrm>
          <a:prstGeom prst="rect">
            <a:avLst/>
          </a:prstGeom>
          <a:noFill/>
        </p:spPr>
      </p:pic>
      <p:pic>
        <p:nvPicPr>
          <p:cNvPr id="10" name="Picture 4" descr="Talc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00600" y="2895600"/>
            <a:ext cx="1371600" cy="12989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718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Quartz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4343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 clay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Feldspar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4267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Talc</a:t>
            </a:r>
            <a:endParaRPr lang="en-US" dirty="0"/>
          </a:p>
        </p:txBody>
      </p:sp>
      <p:pic>
        <p:nvPicPr>
          <p:cNvPr id="2062" name="Picture 14" descr="Image result for fr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4800600" y="4800600"/>
            <a:ext cx="1597025" cy="15096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76800" y="632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Frit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39721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1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4800600"/>
            <a:ext cx="1981200" cy="14740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526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Zirconium Silicate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81000"/>
            <a:ext cx="7391400" cy="1320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Composition of various glaze samples (weight %)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 descr="111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752600"/>
            <a:ext cx="5879634" cy="4257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19999" cy="9144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Schematic of experimental method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6347714" cy="38807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block diagram shows process for producing glazed floor tiles: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609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2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008370"/>
            <a:ext cx="6019800" cy="4468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Properties of glazed floor tiles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990600" cy="9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7318</TotalTime>
  <Words>440</Words>
  <Application>Microsoft Office PowerPoint</Application>
  <PresentationFormat>On-screen Show (4:3)</PresentationFormat>
  <Paragraphs>94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Slide 1</vt:lpstr>
      <vt:lpstr>Table of Contents</vt:lpstr>
      <vt:lpstr>Introduction</vt:lpstr>
      <vt:lpstr>Slide 4</vt:lpstr>
      <vt:lpstr>Objectives</vt:lpstr>
      <vt:lpstr>Materials and Method</vt:lpstr>
      <vt:lpstr>Composition of various glaze samples (weight %)</vt:lpstr>
      <vt:lpstr>Schematic of experimental method</vt:lpstr>
      <vt:lpstr>Results and Discussion</vt:lpstr>
      <vt:lpstr>Density of glazed floor tiles samples</vt:lpstr>
      <vt:lpstr>Fluxing time of glazed floor tile samples</vt:lpstr>
      <vt:lpstr>Flexural strength (kg/cm2) of glazed floor tiles samples</vt:lpstr>
      <vt:lpstr>Color index of glazed floor tiles samples</vt:lpstr>
      <vt:lpstr>SEM Analysis</vt:lpstr>
      <vt:lpstr>EDX Analysis</vt:lpstr>
      <vt:lpstr>Cost Analysis</vt:lpstr>
      <vt:lpstr>Conclusions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Fabrication of a Membrane Processing Plant for the Clarification and Concentration of Fruit Juices</dc:title>
  <dc:creator>Administrator</dc:creator>
  <cp:lastModifiedBy>Murtaza</cp:lastModifiedBy>
  <cp:revision>1166</cp:revision>
  <dcterms:created xsi:type="dcterms:W3CDTF">2006-08-16T00:00:00Z</dcterms:created>
  <dcterms:modified xsi:type="dcterms:W3CDTF">2017-12-14T09:00:56Z</dcterms:modified>
</cp:coreProperties>
</file>